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9"/>
  </p:notesMasterIdLst>
  <p:sldIdLst>
    <p:sldId id="301" r:id="rId2"/>
    <p:sldId id="325" r:id="rId3"/>
    <p:sldId id="326" r:id="rId4"/>
    <p:sldId id="327" r:id="rId5"/>
    <p:sldId id="328" r:id="rId6"/>
    <p:sldId id="329" r:id="rId7"/>
    <p:sldId id="33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99"/>
    <a:srgbClr val="66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E342A-2113-47CC-86E5-0E6B7B34DDA2}" type="datetimeFigureOut">
              <a:rPr lang="fr-FR" smtClean="0"/>
              <a:t>06/06/2020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BA287-B605-429C-A773-AF72A52DAC12}" type="slidenum">
              <a:rPr lang="fr-FR" smtClean="0"/>
              <a:t>‹N°›</a:t>
            </a:fld>
            <a:endParaRPr lang="fr-FR"/>
          </a:p>
        </p:txBody>
      </p:sp>
    </p:spTree>
    <p:extLst>
      <p:ext uri="{BB962C8B-B14F-4D97-AF65-F5344CB8AC3E}">
        <p14:creationId xmlns:p14="http://schemas.microsoft.com/office/powerpoint/2010/main" val="392979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2</a:t>
            </a:fld>
            <a:endParaRPr lang="fr-FR"/>
          </a:p>
        </p:txBody>
      </p:sp>
    </p:spTree>
    <p:extLst>
      <p:ext uri="{BB962C8B-B14F-4D97-AF65-F5344CB8AC3E}">
        <p14:creationId xmlns:p14="http://schemas.microsoft.com/office/powerpoint/2010/main" val="45415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3</a:t>
            </a:fld>
            <a:endParaRPr lang="fr-FR"/>
          </a:p>
        </p:txBody>
      </p:sp>
    </p:spTree>
    <p:extLst>
      <p:ext uri="{BB962C8B-B14F-4D97-AF65-F5344CB8AC3E}">
        <p14:creationId xmlns:p14="http://schemas.microsoft.com/office/powerpoint/2010/main" val="285435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4</a:t>
            </a:fld>
            <a:endParaRPr lang="fr-FR"/>
          </a:p>
        </p:txBody>
      </p:sp>
    </p:spTree>
    <p:extLst>
      <p:ext uri="{BB962C8B-B14F-4D97-AF65-F5344CB8AC3E}">
        <p14:creationId xmlns:p14="http://schemas.microsoft.com/office/powerpoint/2010/main" val="3754433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5</a:t>
            </a:fld>
            <a:endParaRPr lang="fr-FR"/>
          </a:p>
        </p:txBody>
      </p:sp>
    </p:spTree>
    <p:extLst>
      <p:ext uri="{BB962C8B-B14F-4D97-AF65-F5344CB8AC3E}">
        <p14:creationId xmlns:p14="http://schemas.microsoft.com/office/powerpoint/2010/main" val="1187671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6</a:t>
            </a:fld>
            <a:endParaRPr lang="fr-FR"/>
          </a:p>
        </p:txBody>
      </p:sp>
    </p:spTree>
    <p:extLst>
      <p:ext uri="{BB962C8B-B14F-4D97-AF65-F5344CB8AC3E}">
        <p14:creationId xmlns:p14="http://schemas.microsoft.com/office/powerpoint/2010/main" val="235735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00BA287-B605-429C-A773-AF72A52DAC12}" type="slidenum">
              <a:rPr lang="fr-FR" smtClean="0"/>
              <a:t>7</a:t>
            </a:fld>
            <a:endParaRPr lang="fr-FR"/>
          </a:p>
        </p:txBody>
      </p:sp>
    </p:spTree>
    <p:extLst>
      <p:ext uri="{BB962C8B-B14F-4D97-AF65-F5344CB8AC3E}">
        <p14:creationId xmlns:p14="http://schemas.microsoft.com/office/powerpoint/2010/main" val="3864936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68018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606264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896716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32263433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fr-FR"/>
              <a:t>Modifiez le style du titre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6FA2B21-3FCD-4721-B95C-427943F61125}" type="datetime1">
              <a:rPr lang="en-US" smtClean="0"/>
              <a:t>6/6/2020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dirty="0"/>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14700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544258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fr-FR"/>
              <a:t>Cliquez pour modifier les styles du texte du masque</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6/6/2020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8018260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6/6/2020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938926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6/6/2020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71069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2097623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F6FA2B21-3FCD-4721-B95C-427943F61125}" type="datetime1">
              <a:rPr lang="en-US" smtClean="0"/>
              <a:t>6/6/2020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dirty="0"/>
          </a:p>
        </p:txBody>
      </p:sp>
    </p:spTree>
    <p:extLst>
      <p:ext uri="{BB962C8B-B14F-4D97-AF65-F5344CB8AC3E}">
        <p14:creationId xmlns:p14="http://schemas.microsoft.com/office/powerpoint/2010/main" val="16978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F6FA2B21-3FCD-4721-B95C-427943F61125}" type="datetime1">
              <a:rPr lang="en-US" smtClean="0"/>
              <a:t>6/6/2020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076588672"/>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3.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4.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5.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6.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6.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42000">
              <a:schemeClr val="accent1">
                <a:lumMod val="50000"/>
              </a:schemeClr>
            </a:gs>
            <a:gs pos="20000">
              <a:schemeClr val="tx2">
                <a:lumMod val="50000"/>
              </a:schemeClr>
            </a:gs>
            <a:gs pos="72000">
              <a:schemeClr val="accent2">
                <a:lumMod val="75000"/>
              </a:schemeClr>
            </a:gs>
            <a:gs pos="100000">
              <a:srgbClr val="0070C0"/>
            </a:gs>
          </a:gsLst>
          <a:lin ang="54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452582" y="-1"/>
            <a:ext cx="2963496" cy="1754909"/>
          </a:xfrm>
        </p:spPr>
        <p:txBody>
          <a:bodyPr>
            <a:normAutofit fontScale="90000"/>
          </a:bodyPr>
          <a:lstStyle/>
          <a:p>
            <a:pPr algn="ctr"/>
            <a:r>
              <a:rPr lang="fr-FR" sz="4800" b="1" dirty="0">
                <a:latin typeface="Colonna MT" panose="04020805060202030203" pitchFamily="82" charset="0"/>
              </a:rPr>
              <a:t>Les </a:t>
            </a:r>
            <a:r>
              <a:rPr lang="fr-FR" sz="4800" b="1" dirty="0" err="1">
                <a:latin typeface="Colonna MT" panose="04020805060202030203" pitchFamily="82" charset="0"/>
              </a:rPr>
              <a:t>Inkoriennes</a:t>
            </a:r>
            <a:endParaRPr lang="fr-FR" sz="4800" b="1" dirty="0">
              <a:latin typeface="Colonna MT" panose="04020805060202030203" pitchFamily="82" charset="0"/>
            </a:endParaRPr>
          </a:p>
        </p:txBody>
      </p:sp>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1665787" y="2609275"/>
            <a:ext cx="3500582" cy="721360"/>
          </a:xfrm>
        </p:spPr>
        <p:txBody>
          <a:bodyPr>
            <a:noAutofit/>
          </a:bodyPr>
          <a:lstStyle/>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Elémentaux</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Noyées</a:t>
            </a:r>
          </a:p>
          <a:p>
            <a:pPr marL="285750" indent="-285750">
              <a:buFont typeface="Arial" panose="020B0604020202020204" pitchFamily="34" charset="0"/>
              <a:buChar char="•"/>
            </a:pPr>
            <a:r>
              <a:rPr lang="fr-FR" sz="3600" b="1" dirty="0">
                <a:latin typeface="Colonna MT" panose="04020805060202030203" pitchFamily="82" charset="0"/>
              </a:rPr>
              <a:t>Les Avatars</a:t>
            </a: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Lith</a:t>
            </a:r>
            <a:endParaRPr lang="fr-FR" sz="3600" b="1" dirty="0">
              <a:latin typeface="Colonna MT" panose="04020805060202030203" pitchFamily="82" charset="0"/>
            </a:endParaRPr>
          </a:p>
          <a:p>
            <a:pPr marL="285750" indent="-285750">
              <a:buFont typeface="Arial" panose="020B0604020202020204" pitchFamily="34" charset="0"/>
              <a:buChar char="•"/>
            </a:pPr>
            <a:r>
              <a:rPr lang="fr-FR" sz="3600" b="1" dirty="0">
                <a:latin typeface="Colonna MT" panose="04020805060202030203" pitchFamily="82" charset="0"/>
              </a:rPr>
              <a:t>Les Guides</a:t>
            </a:r>
          </a:p>
          <a:p>
            <a:pPr marL="285750" indent="-285750">
              <a:buFont typeface="Arial" panose="020B0604020202020204"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Vazrek</a:t>
            </a:r>
            <a:endParaRPr lang="fr-FR" sz="3600" b="1" dirty="0">
              <a:latin typeface="Colonna MT" panose="04020805060202030203" pitchFamily="82" charset="0"/>
            </a:endParaRPr>
          </a:p>
        </p:txBody>
      </p:sp>
      <p:sp>
        <p:nvSpPr>
          <p:cNvPr id="5" name="Sous-titre 2">
            <a:extLst>
              <a:ext uri="{FF2B5EF4-FFF2-40B4-BE49-F238E27FC236}">
                <a16:creationId xmlns:a16="http://schemas.microsoft.com/office/drawing/2014/main" id="{98575F91-6361-4440-9A67-9E0FDB856252}"/>
              </a:ext>
            </a:extLst>
          </p:cNvPr>
          <p:cNvSpPr txBox="1">
            <a:spLocks/>
          </p:cNvSpPr>
          <p:nvPr/>
        </p:nvSpPr>
        <p:spPr>
          <a:xfrm>
            <a:off x="6392069" y="2611583"/>
            <a:ext cx="3228175" cy="721360"/>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6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285750" indent="-285750">
              <a:buFont typeface="Arial" pitchFamily="34" charset="0"/>
              <a:buChar char="•"/>
            </a:pPr>
            <a:r>
              <a:rPr lang="fr-FR" sz="3600" b="1" dirty="0">
                <a:latin typeface="Colonna MT" panose="04020805060202030203" pitchFamily="82" charset="0"/>
              </a:rPr>
              <a:t>Les Fléaux</a:t>
            </a:r>
          </a:p>
          <a:p>
            <a:pPr marL="285750" indent="-285750">
              <a:buFont typeface="Arial" pitchFamily="34" charset="0"/>
              <a:buChar char="•"/>
            </a:pPr>
            <a:r>
              <a:rPr lang="fr-FR" sz="3600" b="1" dirty="0">
                <a:latin typeface="Colonna MT" panose="04020805060202030203" pitchFamily="82" charset="0"/>
              </a:rPr>
              <a:t>Les Furies</a:t>
            </a:r>
          </a:p>
          <a:p>
            <a:pPr marL="285750" indent="-285750">
              <a:buFont typeface="Arial" pitchFamily="34" charset="0"/>
              <a:buChar char="•"/>
            </a:pPr>
            <a:r>
              <a:rPr lang="fr-FR" sz="3600" b="1" dirty="0">
                <a:latin typeface="Colonna MT" panose="04020805060202030203" pitchFamily="82" charset="0"/>
              </a:rPr>
              <a:t>Les Faucheurs</a:t>
            </a:r>
          </a:p>
          <a:p>
            <a:pPr marL="285750" indent="-285750">
              <a:buFont typeface="Arial" pitchFamily="34" charset="0"/>
              <a:buChar char="•"/>
            </a:pPr>
            <a:r>
              <a:rPr lang="fr-FR" sz="3600" b="1" dirty="0">
                <a:latin typeface="Colonna MT" panose="04020805060202030203" pitchFamily="82" charset="0"/>
              </a:rPr>
              <a:t>Les Sphinx</a:t>
            </a: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Wemics</a:t>
            </a:r>
            <a:endParaRPr lang="fr-FR" sz="3600" b="1" dirty="0">
              <a:latin typeface="Colonna MT" panose="04020805060202030203" pitchFamily="82" charset="0"/>
            </a:endParaRPr>
          </a:p>
          <a:p>
            <a:pPr marL="285750" indent="-285750">
              <a:buFont typeface="Arial" pitchFamily="34" charset="0"/>
              <a:buChar char="•"/>
            </a:pPr>
            <a:r>
              <a:rPr lang="fr-FR" sz="3600" b="1" dirty="0">
                <a:latin typeface="Colonna MT" panose="04020805060202030203" pitchFamily="82" charset="0"/>
              </a:rPr>
              <a:t>Les </a:t>
            </a:r>
            <a:r>
              <a:rPr lang="fr-FR" sz="3600" b="1" dirty="0" err="1">
                <a:latin typeface="Colonna MT" panose="04020805060202030203" pitchFamily="82" charset="0"/>
              </a:rPr>
              <a:t>Spongides</a:t>
            </a:r>
            <a:endParaRPr lang="fr-FR" sz="3600" b="1" dirty="0">
              <a:latin typeface="Colonna MT" panose="04020805060202030203" pitchFamily="82" charset="0"/>
            </a:endParaRPr>
          </a:p>
        </p:txBody>
      </p:sp>
    </p:spTree>
    <p:extLst>
      <p:ext uri="{BB962C8B-B14F-4D97-AF65-F5344CB8AC3E}">
        <p14:creationId xmlns:p14="http://schemas.microsoft.com/office/powerpoint/2010/main" val="1509057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Elémentaux sont des êtres qui se distinguent les uns des autres de par leur attribue naturel : La terre, le feu, l’eau, l’air, la mort ou encore la vie, la foudre et la glace. Ils ont été créés par la divinité supérieure, Inkor pour représenter la force des éléments et rappeler aux races mortelles qu’ils ne pourront jamais être supérieur à tous.</a:t>
            </a:r>
          </a:p>
          <a:p>
            <a:pPr marL="102870"/>
            <a:r>
              <a:rPr lang="fr-FR" b="1" dirty="0"/>
              <a:t>Les Elémentaux sont extrêmement rares.</a:t>
            </a:r>
          </a:p>
          <a:p>
            <a:pPr marL="102870"/>
            <a:r>
              <a:rPr lang="fr-FR" b="1" dirty="0"/>
              <a:t>Les Elémentaux peuvent modeler leur apparence mais elle gardera les caractéristiques de leur attribut.</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0E33C34D-7E71-469A-A248-4B5D8417038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1850" y="-18"/>
            <a:ext cx="2825472" cy="6858018"/>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a:extLst>
              <a:ext uri="{FF2B5EF4-FFF2-40B4-BE49-F238E27FC236}">
                <a16:creationId xmlns:a16="http://schemas.microsoft.com/office/drawing/2014/main" id="{1C1C6D51-B1FF-4862-8DF5-E920CB06633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42109" y="-20"/>
            <a:ext cx="2831974" cy="3429020"/>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6E39EE17-3A2A-4A0D-815F-AC146588C7B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42110" y="3428980"/>
            <a:ext cx="2831974" cy="342902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392808" cy="776922"/>
          </a:xfrm>
        </p:spPr>
        <p:txBody>
          <a:bodyPr vert="horz" lIns="91440" tIns="45720" rIns="91440" bIns="45720" rtlCol="0" anchor="b">
            <a:normAutofit fontScale="90000"/>
          </a:bodyPr>
          <a:lstStyle/>
          <a:p>
            <a:pPr>
              <a:lnSpc>
                <a:spcPct val="90000"/>
              </a:lnSpc>
            </a:pPr>
            <a:r>
              <a:rPr lang="en-US" sz="4400" b="1" dirty="0">
                <a:solidFill>
                  <a:srgbClr val="FFC000"/>
                </a:solidFill>
              </a:rPr>
              <a:t>Les Elémentaux</a:t>
            </a:r>
          </a:p>
        </p:txBody>
      </p:sp>
    </p:spTree>
    <p:extLst>
      <p:ext uri="{BB962C8B-B14F-4D97-AF65-F5344CB8AC3E}">
        <p14:creationId xmlns:p14="http://schemas.microsoft.com/office/powerpoint/2010/main" val="3980885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Noyées sont des êtres féminins translucides qui vivent près des étangs et des rivières. Créées par Inkor, elles ne vivent que pour absorber l’âme de ceux qu’elles piègent par leurs charmes.</a:t>
            </a:r>
          </a:p>
          <a:p>
            <a:pPr marL="102870"/>
            <a:r>
              <a:rPr lang="fr-FR" b="1" dirty="0"/>
              <a:t>Les Noyées sont généralement par groupe de 4 ou 5.</a:t>
            </a:r>
          </a:p>
          <a:p>
            <a:pPr marL="102870"/>
            <a:r>
              <a:rPr lang="fr-FR" b="1" dirty="0"/>
              <a:t>Les Noyées sont parfois appelées « Filles d’Inkor ».</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0E33C34D-7E71-469A-A248-4B5D8417038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1850" y="-18"/>
            <a:ext cx="2825472" cy="685801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a:extLst>
              <a:ext uri="{FF2B5EF4-FFF2-40B4-BE49-F238E27FC236}">
                <a16:creationId xmlns:a16="http://schemas.microsoft.com/office/drawing/2014/main" id="{856744E4-C377-4E54-9960-8FE70016CFD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1851" y="0"/>
            <a:ext cx="282547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Noyées</a:t>
            </a:r>
          </a:p>
        </p:txBody>
      </p:sp>
    </p:spTree>
    <p:extLst>
      <p:ext uri="{BB962C8B-B14F-4D97-AF65-F5344CB8AC3E}">
        <p14:creationId xmlns:p14="http://schemas.microsoft.com/office/powerpoint/2010/main" val="1170639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Avatars sont des êtres uniques, il en existe un par élément naturel. Ils ont été créés par chaque divinité inférieure et supérieure à la demande d’Inkor pour que ces avatars puissent modeler leur œuvre en leur absence.</a:t>
            </a:r>
          </a:p>
          <a:p>
            <a:pPr marL="102870"/>
            <a:r>
              <a:rPr lang="fr-FR" b="1" dirty="0"/>
              <a:t>Les Avatars vivent dans les récits et légendes que l’on entend un peu partout.</a:t>
            </a:r>
          </a:p>
          <a:p>
            <a:pPr marL="102870"/>
            <a:r>
              <a:rPr lang="fr-FR" b="1" dirty="0"/>
              <a:t>Les Avatars seraient capables d’offrir des choses à leurs champions.</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0E33C34D-7E71-469A-A248-4B5D8417038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1850" y="-18"/>
            <a:ext cx="2825472" cy="6858018"/>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a:extLst>
              <a:ext uri="{FF2B5EF4-FFF2-40B4-BE49-F238E27FC236}">
                <a16:creationId xmlns:a16="http://schemas.microsoft.com/office/drawing/2014/main" id="{F780EA6F-C22D-475F-B81E-8C1AF5B2EB6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1851" y="0"/>
            <a:ext cx="282547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Avatars</a:t>
            </a:r>
          </a:p>
        </p:txBody>
      </p:sp>
    </p:spTree>
    <p:extLst>
      <p:ext uri="{BB962C8B-B14F-4D97-AF65-F5344CB8AC3E}">
        <p14:creationId xmlns:p14="http://schemas.microsoft.com/office/powerpoint/2010/main" val="2829282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Lith</a:t>
            </a:r>
            <a:r>
              <a:rPr lang="fr-FR" b="1" dirty="0"/>
              <a:t> (Elfes Opposés) sont une race qui a disparu depuis très longtemps, ils avaient l’apparence des Leth mais avec une peau grisâtre et des yeux mauves. Leurs mains étaient griffues et ils avaient une soif de pouvoir infinie. Ils ont été créés par Inkor pour être les rivaux des Leth d’Azéal.</a:t>
            </a:r>
          </a:p>
          <a:p>
            <a:pPr marL="102870"/>
            <a:r>
              <a:rPr lang="fr-FR" b="1" dirty="0"/>
              <a:t>Les </a:t>
            </a:r>
            <a:r>
              <a:rPr lang="fr-FR" b="1" dirty="0" err="1"/>
              <a:t>Lith</a:t>
            </a:r>
            <a:r>
              <a:rPr lang="fr-FR" b="1" dirty="0"/>
              <a:t> sont les habitants du plan d’Inkor.</a:t>
            </a:r>
          </a:p>
          <a:p>
            <a:pPr marL="102870"/>
            <a:r>
              <a:rPr lang="fr-FR" b="1" dirty="0"/>
              <a:t>Les </a:t>
            </a:r>
            <a:r>
              <a:rPr lang="fr-FR" b="1" dirty="0" err="1"/>
              <a:t>Lith</a:t>
            </a:r>
            <a:r>
              <a:rPr lang="fr-FR" b="1" dirty="0"/>
              <a:t>, dans les légendes, martyrisent tout Leth qui entrerait au plan d’Inkor.</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0E33C34D-7E71-469A-A248-4B5D8417038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1850" y="-18"/>
            <a:ext cx="2825472" cy="6858018"/>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a:extLst>
              <a:ext uri="{FF2B5EF4-FFF2-40B4-BE49-F238E27FC236}">
                <a16:creationId xmlns:a16="http://schemas.microsoft.com/office/drawing/2014/main" id="{61CBDDE6-2E5A-4B45-82A6-70234C8FE6E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0995" y="-19"/>
            <a:ext cx="2829415" cy="685801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Lith</a:t>
            </a:r>
            <a:endParaRPr lang="en-US" sz="4400" b="1" dirty="0">
              <a:solidFill>
                <a:srgbClr val="FFC000"/>
              </a:solidFill>
            </a:endParaRPr>
          </a:p>
        </p:txBody>
      </p:sp>
    </p:spTree>
    <p:extLst>
      <p:ext uri="{BB962C8B-B14F-4D97-AF65-F5344CB8AC3E}">
        <p14:creationId xmlns:p14="http://schemas.microsoft.com/office/powerpoint/2010/main" val="78551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Guides sont des êtres ressemblant au Déchus mais possédant des ailes déchirées. D’apparence féminine, elles ont été créées par Inkor afin de guider les damnés jusqu’à son Plan.</a:t>
            </a:r>
          </a:p>
          <a:p>
            <a:pPr marL="102870"/>
            <a:r>
              <a:rPr lang="fr-FR" b="1" dirty="0"/>
              <a:t>Les Guides donnent des visions douces aux âmes pour les pousser à aller sur le plan d’Inkor.</a:t>
            </a:r>
          </a:p>
          <a:p>
            <a:pPr marL="102870"/>
            <a:r>
              <a:rPr lang="fr-FR" b="1" dirty="0"/>
              <a:t>Les Guides sont parfois appelées « Emissaires d’Inkor » car on leur attribut le don de prémonition mortelle et que ceux qui les voient en rêve vont mourir.</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0E33C34D-7E71-469A-A248-4B5D8417038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1850" y="-18"/>
            <a:ext cx="2825472" cy="6858018"/>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a:extLst>
              <a:ext uri="{FF2B5EF4-FFF2-40B4-BE49-F238E27FC236}">
                <a16:creationId xmlns:a16="http://schemas.microsoft.com/office/drawing/2014/main" id="{1BDC7491-92BB-4035-82CB-B681750C80D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37001" y="0"/>
            <a:ext cx="2847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Guides</a:t>
            </a:r>
          </a:p>
        </p:txBody>
      </p:sp>
    </p:spTree>
    <p:extLst>
      <p:ext uri="{BB962C8B-B14F-4D97-AF65-F5344CB8AC3E}">
        <p14:creationId xmlns:p14="http://schemas.microsoft.com/office/powerpoint/2010/main" val="1333612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BAC2EAB-A0D3-45AF-896D-5F4104C31A3C}"/>
              </a:ext>
            </a:extLst>
          </p:cNvPr>
          <p:cNvSpPr>
            <a:spLocks noGrp="1"/>
          </p:cNvSpPr>
          <p:nvPr>
            <p:ph type="subTitle" idx="1"/>
          </p:nvPr>
        </p:nvSpPr>
        <p:spPr>
          <a:xfrm>
            <a:off x="5438670" y="526472"/>
            <a:ext cx="5521094" cy="5809673"/>
          </a:xfrm>
        </p:spPr>
        <p:txBody>
          <a:bodyPr vert="horz" lIns="91440" tIns="45720" rIns="91440" bIns="45720" rtlCol="0">
            <a:normAutofit/>
          </a:bodyPr>
          <a:lstStyle/>
          <a:p>
            <a:pPr marL="102870"/>
            <a:r>
              <a:rPr lang="fr-FR" b="1" dirty="0"/>
              <a:t>Les </a:t>
            </a:r>
            <a:r>
              <a:rPr lang="fr-FR" b="1" dirty="0" err="1"/>
              <a:t>Vazrek</a:t>
            </a:r>
            <a:r>
              <a:rPr lang="fr-FR" b="1" dirty="0"/>
              <a:t> sont des humanoïdes à tête de calamars. Leurs mains sont griffues et ne possèdent que 4 doigts. Ils ont été créés par Inkor pour juger les âmes des défunts qui entrent dans son plan.</a:t>
            </a:r>
          </a:p>
          <a:p>
            <a:pPr marL="102870"/>
            <a:r>
              <a:rPr lang="fr-FR" b="1" dirty="0"/>
              <a:t>Les </a:t>
            </a:r>
            <a:r>
              <a:rPr lang="fr-FR" b="1" dirty="0" err="1"/>
              <a:t>Vazrek</a:t>
            </a:r>
            <a:r>
              <a:rPr lang="fr-FR" b="1" dirty="0"/>
              <a:t> sont parfois nommés « les Tueurs des Mers » à cause de leur apparence qui fait penser aux marins qu’ils créent les récifs et tempêtes océaniques.</a:t>
            </a:r>
          </a:p>
          <a:p>
            <a:pPr marL="102870"/>
            <a:r>
              <a:rPr lang="fr-FR" b="1" dirty="0"/>
              <a:t>Les </a:t>
            </a:r>
            <a:r>
              <a:rPr lang="fr-FR" b="1" dirty="0" err="1"/>
              <a:t>Vazrek</a:t>
            </a:r>
            <a:r>
              <a:rPr lang="fr-FR" b="1" dirty="0"/>
              <a:t> sont capable d’absorber les souvenirs des bonnes actions des damnés pour que leur âme ne soit jamais pardonnée.</a:t>
            </a:r>
            <a:endParaRPr lang="en-US" b="1" dirty="0"/>
          </a:p>
        </p:txBody>
      </p:sp>
      <p:pic>
        <p:nvPicPr>
          <p:cNvPr id="6" name="Image 5" descr="Une image contenant habits, personne, tenue, femme&#10;&#10;Description générée automatiquement">
            <a:extLst>
              <a:ext uri="{FF2B5EF4-FFF2-40B4-BE49-F238E27FC236}">
                <a16:creationId xmlns:a16="http://schemas.microsoft.com/office/drawing/2014/main" id="{BA8495F3-A93D-46E9-AD1B-F6C81BEDD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8" y="1"/>
            <a:ext cx="2732314" cy="6858000"/>
          </a:xfrm>
          <a:prstGeom prst="rect">
            <a:avLst/>
          </a:prstGeom>
        </p:spPr>
      </p:pic>
      <p:pic>
        <p:nvPicPr>
          <p:cNvPr id="1026" name="Picture 2">
            <a:extLst>
              <a:ext uri="{FF2B5EF4-FFF2-40B4-BE49-F238E27FC236}">
                <a16:creationId xmlns:a16="http://schemas.microsoft.com/office/drawing/2014/main" id="{3409A4B9-4617-40F6-84A5-6FE0E8E3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88"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4CE0EEE-EF4B-4953-AC72-DD25A8EB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736" y="0"/>
            <a:ext cx="2732314"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562CE0F-9F9D-4F09-B9F9-2EDB972C6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6" y="0"/>
            <a:ext cx="27155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6304653-BFD9-4CC6-A6FF-91B6A9441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9988" y="-2"/>
            <a:ext cx="2749062"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ADEFBAC-0825-4ECA-A63D-F43D074EB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988"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F6B554C1-0E2D-473F-95E2-41C874F273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987" y="-1"/>
            <a:ext cx="274906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6D68D03-1D60-4621-A842-AD8942FB6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86" y="0"/>
            <a:ext cx="2749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594C3A7F-0D0E-4DFD-A779-E575A51B7B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985"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054197EB-E804-4E4C-AC34-94FA4B69F4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9983" y="-4"/>
            <a:ext cx="2749063" cy="68580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877EAD1B-C86D-4A7E-B642-9B0C15470D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983" y="-6"/>
            <a:ext cx="2749063" cy="68580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BB0504-2D46-4C06-8F62-E418A37EE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9978" y="0"/>
            <a:ext cx="27490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AA76B389-C2F0-4F09-94EA-72E80622F4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974" y="0"/>
            <a:ext cx="27490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E60F854-4B9B-4762-8C21-EF1129B8BE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9964" y="0"/>
            <a:ext cx="274906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80E2F75-FE0A-46E2-99D5-38E4E754AC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9953" y="0"/>
            <a:ext cx="274907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FF649EBC-FA14-46D5-8A14-0F4E449548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942" y="-7"/>
            <a:ext cx="2749061" cy="6858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820C369-12D7-4E42-AF7D-39AD77975F3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8177" y="0"/>
            <a:ext cx="2760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2234F87A-C0BE-4DE7-A2F5-02E41C795B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177" y="-10"/>
            <a:ext cx="2772544" cy="685801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a:extLst>
              <a:ext uri="{FF2B5EF4-FFF2-40B4-BE49-F238E27FC236}">
                <a16:creationId xmlns:a16="http://schemas.microsoft.com/office/drawing/2014/main" id="{A26AB54B-6F5F-415D-968B-1A6181D357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69"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a:extLst>
              <a:ext uri="{FF2B5EF4-FFF2-40B4-BE49-F238E27FC236}">
                <a16:creationId xmlns:a16="http://schemas.microsoft.com/office/drawing/2014/main" id="{88CBA3CF-8515-4E97-B2A2-0761F02B72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1570"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169E47AD-CBE9-4887-895E-2C1779EDDE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1568"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a:extLst>
              <a:ext uri="{FF2B5EF4-FFF2-40B4-BE49-F238E27FC236}">
                <a16:creationId xmlns:a16="http://schemas.microsoft.com/office/drawing/2014/main" id="{6DAD457D-E79F-42E7-9F59-FE5CEC87EF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567"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5103B54A-05E3-4C00-B777-1085189D05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66" y="-12"/>
            <a:ext cx="2789152" cy="6858012"/>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EB7AC075-2D3D-4E02-9377-BFDA756C7E8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71562" y="0"/>
            <a:ext cx="27891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D2915D52-C455-4200-B834-D31DF1BF20B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1557" y="-13"/>
            <a:ext cx="2789151" cy="685801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D6A0DB25-7241-4ED6-BE4F-BF751048C31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61271" y="0"/>
            <a:ext cx="2799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C9630D4-D43D-411E-96C7-174FA2EE14C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1266" y="-15"/>
            <a:ext cx="2816056" cy="68580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742FB21-9F09-4D3B-9C9B-FE5B942F2B7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58178" y="-16"/>
            <a:ext cx="2812816" cy="6858016"/>
          </a:xfrm>
          <a:prstGeom prst="rect">
            <a:avLst/>
          </a:prstGeom>
          <a:noFill/>
          <a:extLst>
            <a:ext uri="{909E8E84-426E-40DD-AFC4-6F175D3DCCD1}">
              <a14:hiddenFill xmlns:a14="http://schemas.microsoft.com/office/drawing/2010/main">
                <a:solidFill>
                  <a:srgbClr val="FFFFFF"/>
                </a:solidFill>
              </a14:hiddenFill>
            </a:ext>
          </a:extLst>
        </p:spPr>
      </p:pic>
      <p:sp>
        <p:nvSpPr>
          <p:cNvPr id="32" name="Soleil 31">
            <a:extLst>
              <a:ext uri="{FF2B5EF4-FFF2-40B4-BE49-F238E27FC236}">
                <a16:creationId xmlns:a16="http://schemas.microsoft.com/office/drawing/2014/main" id="{D550BA74-F187-4A2A-B879-7452DA29CB32}"/>
              </a:ext>
            </a:extLst>
          </p:cNvPr>
          <p:cNvSpPr/>
          <p:nvPr/>
        </p:nvSpPr>
        <p:spPr>
          <a:xfrm>
            <a:off x="11314544" y="0"/>
            <a:ext cx="878953" cy="1025236"/>
          </a:xfrm>
          <a:prstGeom prst="sun">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a:extLst>
              <a:ext uri="{FF2B5EF4-FFF2-40B4-BE49-F238E27FC236}">
                <a16:creationId xmlns:a16="http://schemas.microsoft.com/office/drawing/2014/main" id="{0E33C34D-7E71-469A-A248-4B5D8417038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1850" y="-18"/>
            <a:ext cx="2825472" cy="6858018"/>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a:extLst>
              <a:ext uri="{FF2B5EF4-FFF2-40B4-BE49-F238E27FC236}">
                <a16:creationId xmlns:a16="http://schemas.microsoft.com/office/drawing/2014/main" id="{BEAFF044-41EF-4150-9057-097D424A583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51851" y="0"/>
            <a:ext cx="282547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59CCEE7-945D-43D6-B03F-FD55EC0AFFA7}"/>
              </a:ext>
            </a:extLst>
          </p:cNvPr>
          <p:cNvSpPr>
            <a:spLocks noGrp="1"/>
          </p:cNvSpPr>
          <p:nvPr>
            <p:ph type="ctrTitle"/>
          </p:nvPr>
        </p:nvSpPr>
        <p:spPr>
          <a:xfrm>
            <a:off x="691082" y="5947684"/>
            <a:ext cx="4247651" cy="776922"/>
          </a:xfrm>
        </p:spPr>
        <p:txBody>
          <a:bodyPr vert="horz" lIns="91440" tIns="45720" rIns="91440" bIns="45720" rtlCol="0" anchor="b">
            <a:normAutofit/>
          </a:bodyPr>
          <a:lstStyle/>
          <a:p>
            <a:pPr>
              <a:lnSpc>
                <a:spcPct val="90000"/>
              </a:lnSpc>
            </a:pPr>
            <a:r>
              <a:rPr lang="en-US" sz="4400" b="1" dirty="0">
                <a:solidFill>
                  <a:srgbClr val="FFC000"/>
                </a:solidFill>
              </a:rPr>
              <a:t>Les </a:t>
            </a:r>
            <a:r>
              <a:rPr lang="en-US" sz="4400" b="1" dirty="0" err="1">
                <a:solidFill>
                  <a:srgbClr val="FFC000"/>
                </a:solidFill>
              </a:rPr>
              <a:t>Vazrek</a:t>
            </a:r>
            <a:endParaRPr lang="en-US" sz="4400" b="1" dirty="0">
              <a:solidFill>
                <a:srgbClr val="FFC000"/>
              </a:solidFill>
            </a:endParaRPr>
          </a:p>
        </p:txBody>
      </p:sp>
    </p:spTree>
    <p:extLst>
      <p:ext uri="{BB962C8B-B14F-4D97-AF65-F5344CB8AC3E}">
        <p14:creationId xmlns:p14="http://schemas.microsoft.com/office/powerpoint/2010/main" val="774391268"/>
      </p:ext>
    </p:extLst>
  </p:cSld>
  <p:clrMapOvr>
    <a:masterClrMapping/>
  </p:clrMapOvr>
</p:sld>
</file>

<file path=ppt/theme/theme1.xml><?xml version="1.0" encoding="utf-8"?>
<a:theme xmlns:a="http://schemas.openxmlformats.org/drawingml/2006/main" name="Vue">
  <a:themeElements>
    <a:clrScheme name="Vue">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ue">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ue">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TM03457515[[fn=Vue]]</Template>
  <TotalTime>3651</TotalTime>
  <Words>509</Words>
  <Application>Microsoft Office PowerPoint</Application>
  <PresentationFormat>Grand écran</PresentationFormat>
  <Paragraphs>43</Paragraphs>
  <Slides>7</Slides>
  <Notes>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vt:i4>
      </vt:variant>
    </vt:vector>
  </HeadingPairs>
  <TitlesOfParts>
    <vt:vector size="13" baseType="lpstr">
      <vt:lpstr>Arial</vt:lpstr>
      <vt:lpstr>Calibri</vt:lpstr>
      <vt:lpstr>Century Schoolbook</vt:lpstr>
      <vt:lpstr>Colonna MT</vt:lpstr>
      <vt:lpstr>Wingdings 2</vt:lpstr>
      <vt:lpstr>Vue</vt:lpstr>
      <vt:lpstr>Les Inkoriennes</vt:lpstr>
      <vt:lpstr>Les Elémentaux</vt:lpstr>
      <vt:lpstr>Les Noyées</vt:lpstr>
      <vt:lpstr>Les Avatars</vt:lpstr>
      <vt:lpstr>Les Lith</vt:lpstr>
      <vt:lpstr>Les Guides</vt:lpstr>
      <vt:lpstr>Les Vazrek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Races de Thenesios</dc:title>
  <dc:creator>Blackphoenix</dc:creator>
  <cp:lastModifiedBy>Blackphoenix</cp:lastModifiedBy>
  <cp:revision>149</cp:revision>
  <dcterms:created xsi:type="dcterms:W3CDTF">2020-05-18T16:37:42Z</dcterms:created>
  <dcterms:modified xsi:type="dcterms:W3CDTF">2020-06-06T13:10:07Z</dcterms:modified>
</cp:coreProperties>
</file>